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B438F-F272-4B9A-8D78-9F8D908E2C53}" type="datetimeFigureOut">
              <a:rPr lang="en-AU" smtClean="0"/>
              <a:t>20/06/2016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96F05-0C28-454F-BDD2-728F1213ECC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197995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B438F-F272-4B9A-8D78-9F8D908E2C53}" type="datetimeFigureOut">
              <a:rPr lang="en-AU" smtClean="0"/>
              <a:t>20/06/2016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96F05-0C28-454F-BDD2-728F1213ECC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089467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B438F-F272-4B9A-8D78-9F8D908E2C53}" type="datetimeFigureOut">
              <a:rPr lang="en-AU" smtClean="0"/>
              <a:t>20/06/2016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96F05-0C28-454F-BDD2-728F1213ECC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086748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B438F-F272-4B9A-8D78-9F8D908E2C53}" type="datetimeFigureOut">
              <a:rPr lang="en-AU" smtClean="0"/>
              <a:t>20/06/2016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96F05-0C28-454F-BDD2-728F1213ECC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25765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B438F-F272-4B9A-8D78-9F8D908E2C53}" type="datetimeFigureOut">
              <a:rPr lang="en-AU" smtClean="0"/>
              <a:t>20/06/2016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96F05-0C28-454F-BDD2-728F1213ECC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64767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B438F-F272-4B9A-8D78-9F8D908E2C53}" type="datetimeFigureOut">
              <a:rPr lang="en-AU" smtClean="0"/>
              <a:t>20/06/2016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96F05-0C28-454F-BDD2-728F1213ECC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69668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B438F-F272-4B9A-8D78-9F8D908E2C53}" type="datetimeFigureOut">
              <a:rPr lang="en-AU" smtClean="0"/>
              <a:t>20/06/2016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96F05-0C28-454F-BDD2-728F1213ECC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180591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B438F-F272-4B9A-8D78-9F8D908E2C53}" type="datetimeFigureOut">
              <a:rPr lang="en-AU" smtClean="0"/>
              <a:t>20/06/2016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96F05-0C28-454F-BDD2-728F1213ECC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524883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B438F-F272-4B9A-8D78-9F8D908E2C53}" type="datetimeFigureOut">
              <a:rPr lang="en-AU" smtClean="0"/>
              <a:t>20/06/2016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96F05-0C28-454F-BDD2-728F1213ECC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4905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B438F-F272-4B9A-8D78-9F8D908E2C53}" type="datetimeFigureOut">
              <a:rPr lang="en-AU" smtClean="0"/>
              <a:t>20/06/2016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96F05-0C28-454F-BDD2-728F1213ECC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292573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B438F-F272-4B9A-8D78-9F8D908E2C53}" type="datetimeFigureOut">
              <a:rPr lang="en-AU" smtClean="0"/>
              <a:t>20/06/2016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96F05-0C28-454F-BDD2-728F1213ECC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968831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AB438F-F272-4B9A-8D78-9F8D908E2C53}" type="datetimeFigureOut">
              <a:rPr lang="en-AU" smtClean="0"/>
              <a:t>20/06/2016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C96F05-0C28-454F-BDD2-728F1213ECC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927090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microsoft.com/office/2007/relationships/hdphoto" Target="../media/hdphoto1.wdp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Relationship Id="rId9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529683" y="4848838"/>
            <a:ext cx="2323750" cy="18536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72" b="88643" l="7267" r="8997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7272"/>
          <a:stretch/>
        </p:blipFill>
        <p:spPr>
          <a:xfrm>
            <a:off x="3568854" y="5619472"/>
            <a:ext cx="2225836" cy="108298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567139" y="4889930"/>
            <a:ext cx="2227551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.NET DMX Server</a:t>
            </a:r>
          </a:p>
          <a:p>
            <a:r>
              <a:rPr lang="en-AU" sz="1400" dirty="0"/>
              <a:t>Windows or </a:t>
            </a:r>
          </a:p>
          <a:p>
            <a:r>
              <a:rPr lang="en-AU" sz="1400" dirty="0"/>
              <a:t>Mono on </a:t>
            </a:r>
            <a:r>
              <a:rPr lang="en-AU" sz="1400" dirty="0" err="1"/>
              <a:t>Raspbian</a:t>
            </a:r>
            <a:endParaRPr lang="en-AU" sz="1400" dirty="0"/>
          </a:p>
        </p:txBody>
      </p:sp>
      <p:sp>
        <p:nvSpPr>
          <p:cNvPr id="9" name="Rectangle 8"/>
          <p:cNvSpPr/>
          <p:nvPr/>
        </p:nvSpPr>
        <p:spPr>
          <a:xfrm>
            <a:off x="3544403" y="3141974"/>
            <a:ext cx="2323750" cy="9731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>
                <a:solidFill>
                  <a:schemeClr val="tx1"/>
                </a:solidFill>
              </a:rPr>
              <a:t>MQTT BROKER</a:t>
            </a:r>
          </a:p>
          <a:p>
            <a:pPr algn="ctr"/>
            <a:r>
              <a:rPr lang="en-AU" sz="1100" dirty="0" err="1">
                <a:solidFill>
                  <a:schemeClr val="tx1"/>
                </a:solidFill>
              </a:rPr>
              <a:t>Mosquitto</a:t>
            </a:r>
            <a:endParaRPr lang="en-AU" sz="1100" dirty="0">
              <a:solidFill>
                <a:schemeClr val="tx1"/>
              </a:solidFill>
            </a:endParaRPr>
          </a:p>
          <a:p>
            <a:pPr algn="ctr"/>
            <a:r>
              <a:rPr lang="en-AU" sz="1100" dirty="0">
                <a:solidFill>
                  <a:schemeClr val="tx1"/>
                </a:solidFill>
              </a:rPr>
              <a:t>Azure IoT Hub or</a:t>
            </a:r>
          </a:p>
          <a:p>
            <a:pPr algn="ctr"/>
            <a:endParaRPr lang="en-AU" sz="1100" dirty="0">
              <a:solidFill>
                <a:schemeClr val="tx1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012" b="89857" l="1493" r="98915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608577" y="4730290"/>
            <a:ext cx="2147442" cy="1220866"/>
          </a:xfrm>
          <a:prstGeom prst="rect">
            <a:avLst/>
          </a:prstGeom>
        </p:spPr>
      </p:pic>
      <p:sp>
        <p:nvSpPr>
          <p:cNvPr id="12" name="Down Arrow 11"/>
          <p:cNvSpPr/>
          <p:nvPr/>
        </p:nvSpPr>
        <p:spPr>
          <a:xfrm>
            <a:off x="3988928" y="4191003"/>
            <a:ext cx="352337" cy="58612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" name="Right Arrow 12"/>
          <p:cNvSpPr/>
          <p:nvPr/>
        </p:nvSpPr>
        <p:spPr>
          <a:xfrm>
            <a:off x="6027196" y="5340723"/>
            <a:ext cx="499897" cy="3355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56019" y="4848837"/>
            <a:ext cx="993317" cy="108109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81672" y="4848836"/>
            <a:ext cx="993317" cy="108109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74989" y="4813980"/>
            <a:ext cx="1023938" cy="111442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37502" y="4827616"/>
            <a:ext cx="1023938" cy="11144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63155" y="4827615"/>
            <a:ext cx="1023938" cy="111442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88928" y="435308"/>
            <a:ext cx="1434695" cy="1219200"/>
          </a:xfrm>
          <a:prstGeom prst="rect">
            <a:avLst/>
          </a:prstGeom>
        </p:spPr>
      </p:pic>
      <p:sp>
        <p:nvSpPr>
          <p:cNvPr id="26" name="Down Arrow 25"/>
          <p:cNvSpPr/>
          <p:nvPr/>
        </p:nvSpPr>
        <p:spPr>
          <a:xfrm>
            <a:off x="4512899" y="1931136"/>
            <a:ext cx="386755" cy="103483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8" name="Down Arrow 27"/>
          <p:cNvSpPr/>
          <p:nvPr/>
        </p:nvSpPr>
        <p:spPr>
          <a:xfrm rot="2081127">
            <a:off x="5617894" y="1880703"/>
            <a:ext cx="386755" cy="11887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1" name="TextBox 30"/>
          <p:cNvSpPr txBox="1"/>
          <p:nvPr/>
        </p:nvSpPr>
        <p:spPr>
          <a:xfrm>
            <a:off x="6527093" y="1619166"/>
            <a:ext cx="26726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/>
              <a:t>{“id”,[3],”red”:255,”green”:100,”}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56716" y="1619165"/>
            <a:ext cx="24287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/>
              <a:t>{“id”,[1,2],”red”:20,”blue”:155}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8887908" y="4487488"/>
            <a:ext cx="8915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/>
              <a:t>Fixture Id:1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9951901" y="4485030"/>
            <a:ext cx="8915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/>
              <a:t>Fixture Id:2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0843492" y="4483500"/>
            <a:ext cx="8915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/>
              <a:t>Fixture Id:3</a:t>
            </a:r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78" t="2612" r="17114" b="5017"/>
          <a:stretch/>
        </p:blipFill>
        <p:spPr>
          <a:xfrm>
            <a:off x="6622391" y="494054"/>
            <a:ext cx="1516675" cy="1160454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56408" y="439117"/>
            <a:ext cx="1432842" cy="121539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71836" y="3424638"/>
            <a:ext cx="2702704" cy="32778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AU" sz="900" dirty="0"/>
              <a:t>[</a:t>
            </a:r>
          </a:p>
          <a:p>
            <a:r>
              <a:rPr lang="en-AU" sz="900" dirty="0"/>
              <a:t>  {</a:t>
            </a:r>
          </a:p>
          <a:p>
            <a:r>
              <a:rPr lang="en-AU" sz="900" dirty="0"/>
              <a:t>    "</a:t>
            </a:r>
            <a:r>
              <a:rPr lang="en-AU" sz="900" dirty="0" err="1"/>
              <a:t>desc</a:t>
            </a:r>
            <a:r>
              <a:rPr lang="en-AU" sz="900" dirty="0"/>
              <a:t>": "LED Flat Tri 7 Light",</a:t>
            </a:r>
          </a:p>
          <a:p>
            <a:r>
              <a:rPr lang="en-AU" sz="900" dirty="0"/>
              <a:t>    "id": 1,"startChannel": 1, "</a:t>
            </a:r>
            <a:r>
              <a:rPr lang="en-AU" sz="900" dirty="0" err="1"/>
              <a:t>numberOfChannels</a:t>
            </a:r>
            <a:r>
              <a:rPr lang="en-AU" sz="900" dirty="0"/>
              <a:t>": 7,</a:t>
            </a:r>
          </a:p>
          <a:p>
            <a:r>
              <a:rPr lang="en-AU" sz="900" dirty="0"/>
              <a:t>    "</a:t>
            </a:r>
            <a:r>
              <a:rPr lang="en-AU" sz="900" dirty="0" err="1"/>
              <a:t>initialChannelMask</a:t>
            </a:r>
            <a:r>
              <a:rPr lang="en-AU" sz="900" dirty="0"/>
              <a:t>": [ 255, 0, 0, 0, 0, 0, 0 ],</a:t>
            </a:r>
          </a:p>
          <a:p>
            <a:r>
              <a:rPr lang="en-AU" sz="900" dirty="0"/>
              <a:t>    "</a:t>
            </a:r>
            <a:r>
              <a:rPr lang="en-AU" sz="900" dirty="0" err="1"/>
              <a:t>redChannels</a:t>
            </a:r>
            <a:r>
              <a:rPr lang="en-AU" sz="900" dirty="0"/>
              <a:t>": [ 2 ],"</a:t>
            </a:r>
            <a:r>
              <a:rPr lang="en-AU" sz="900" dirty="0" err="1"/>
              <a:t>greenChannels</a:t>
            </a:r>
            <a:r>
              <a:rPr lang="en-AU" sz="900" dirty="0"/>
              <a:t>": [ 3 ],</a:t>
            </a:r>
          </a:p>
          <a:p>
            <a:r>
              <a:rPr lang="en-AU" sz="900" dirty="0"/>
              <a:t>    "</a:t>
            </a:r>
            <a:r>
              <a:rPr lang="en-AU" sz="900" dirty="0" err="1"/>
              <a:t>blueChannels</a:t>
            </a:r>
            <a:r>
              <a:rPr lang="en-AU" sz="900" dirty="0"/>
              <a:t>": [ 4 ]    </a:t>
            </a:r>
          </a:p>
          <a:p>
            <a:r>
              <a:rPr lang="en-AU" sz="900" dirty="0"/>
              <a:t>  },</a:t>
            </a:r>
          </a:p>
          <a:p>
            <a:r>
              <a:rPr lang="en-AU" sz="900" dirty="0"/>
              <a:t>  {</a:t>
            </a:r>
          </a:p>
          <a:p>
            <a:r>
              <a:rPr lang="en-AU" sz="900" dirty="0"/>
              <a:t>    "</a:t>
            </a:r>
            <a:r>
              <a:rPr lang="en-AU" sz="900" dirty="0" err="1"/>
              <a:t>desc</a:t>
            </a:r>
            <a:r>
              <a:rPr lang="en-AU" sz="900" dirty="0"/>
              <a:t>": "LED Flat Tri 7 Light",</a:t>
            </a:r>
          </a:p>
          <a:p>
            <a:r>
              <a:rPr lang="en-AU" sz="900" dirty="0"/>
              <a:t>    "id": 2,"startChannel": 8,"numberOfChannels": 7,</a:t>
            </a:r>
          </a:p>
          <a:p>
            <a:r>
              <a:rPr lang="en-AU" sz="900" dirty="0"/>
              <a:t>    "</a:t>
            </a:r>
            <a:r>
              <a:rPr lang="en-AU" sz="900" dirty="0" err="1"/>
              <a:t>initialChannelMask</a:t>
            </a:r>
            <a:r>
              <a:rPr lang="en-AU" sz="900" dirty="0"/>
              <a:t>": [ 255, 0, 0, 0, 0, 0, 0 ],</a:t>
            </a:r>
          </a:p>
          <a:p>
            <a:r>
              <a:rPr lang="en-AU" sz="900" dirty="0"/>
              <a:t>    "</a:t>
            </a:r>
            <a:r>
              <a:rPr lang="en-AU" sz="900" dirty="0" err="1"/>
              <a:t>redChannels</a:t>
            </a:r>
            <a:r>
              <a:rPr lang="en-AU" sz="900" dirty="0"/>
              <a:t>": [ 2 ],"</a:t>
            </a:r>
            <a:r>
              <a:rPr lang="en-AU" sz="900" dirty="0" err="1"/>
              <a:t>greenChannels</a:t>
            </a:r>
            <a:r>
              <a:rPr lang="en-AU" sz="900" dirty="0"/>
              <a:t>": [ 3 ],</a:t>
            </a:r>
          </a:p>
          <a:p>
            <a:r>
              <a:rPr lang="en-AU" sz="900" dirty="0"/>
              <a:t>    "</a:t>
            </a:r>
            <a:r>
              <a:rPr lang="en-AU" sz="900" dirty="0" err="1"/>
              <a:t>blueChannels</a:t>
            </a:r>
            <a:r>
              <a:rPr lang="en-AU" sz="900" dirty="0"/>
              <a:t>": [ 4 ]   </a:t>
            </a:r>
          </a:p>
          <a:p>
            <a:r>
              <a:rPr lang="en-AU" sz="900" dirty="0"/>
              <a:t>  },</a:t>
            </a:r>
          </a:p>
          <a:p>
            <a:r>
              <a:rPr lang="en-AU" sz="900" dirty="0"/>
              <a:t>  {</a:t>
            </a:r>
          </a:p>
          <a:p>
            <a:r>
              <a:rPr lang="en-AU" sz="900" dirty="0"/>
              <a:t>    "</a:t>
            </a:r>
            <a:r>
              <a:rPr lang="en-AU" sz="900" dirty="0" err="1"/>
              <a:t>desc</a:t>
            </a:r>
            <a:r>
              <a:rPr lang="en-AU" sz="900" dirty="0"/>
              <a:t>": "LED Flat Tri 7 Light",</a:t>
            </a:r>
          </a:p>
          <a:p>
            <a:r>
              <a:rPr lang="en-AU" sz="900" dirty="0"/>
              <a:t>    "id": 3,"startChannel": 16,"numberOfChannels": 7,</a:t>
            </a:r>
          </a:p>
          <a:p>
            <a:r>
              <a:rPr lang="en-AU" sz="900" dirty="0"/>
              <a:t>    "</a:t>
            </a:r>
            <a:r>
              <a:rPr lang="en-AU" sz="900" dirty="0" err="1"/>
              <a:t>initialChannelMask</a:t>
            </a:r>
            <a:r>
              <a:rPr lang="en-AU" sz="900" dirty="0"/>
              <a:t>": [ 255, 0, 0, 0, 0, 0, 0 ],</a:t>
            </a:r>
          </a:p>
          <a:p>
            <a:r>
              <a:rPr lang="en-AU" sz="900" dirty="0"/>
              <a:t>    "</a:t>
            </a:r>
            <a:r>
              <a:rPr lang="en-AU" sz="900" dirty="0" err="1"/>
              <a:t>redChannels</a:t>
            </a:r>
            <a:r>
              <a:rPr lang="en-AU" sz="900" dirty="0"/>
              <a:t>": [ 2 ],"</a:t>
            </a:r>
            <a:r>
              <a:rPr lang="en-AU" sz="900" dirty="0" err="1"/>
              <a:t>greenChannels</a:t>
            </a:r>
            <a:r>
              <a:rPr lang="en-AU" sz="900" dirty="0"/>
              <a:t>": [ 3 ],</a:t>
            </a:r>
          </a:p>
          <a:p>
            <a:r>
              <a:rPr lang="en-AU" sz="900" dirty="0"/>
              <a:t>    "</a:t>
            </a:r>
            <a:r>
              <a:rPr lang="en-AU" sz="900" dirty="0" err="1"/>
              <a:t>blueChannels</a:t>
            </a:r>
            <a:r>
              <a:rPr lang="en-AU" sz="900" dirty="0"/>
              <a:t>": [ 4 ]    </a:t>
            </a:r>
          </a:p>
          <a:p>
            <a:r>
              <a:rPr lang="en-AU" sz="900" dirty="0"/>
              <a:t>  }</a:t>
            </a:r>
          </a:p>
          <a:p>
            <a:r>
              <a:rPr lang="en-AU" sz="900" dirty="0"/>
              <a:t>]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1835" y="3073844"/>
            <a:ext cx="2913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err="1"/>
              <a:t>Fixtures.json</a:t>
            </a:r>
            <a:r>
              <a:rPr lang="en-AU" dirty="0"/>
              <a:t> Reference Table</a:t>
            </a:r>
          </a:p>
        </p:txBody>
      </p:sp>
      <p:sp>
        <p:nvSpPr>
          <p:cNvPr id="39" name="Right Arrow 38"/>
          <p:cNvSpPr/>
          <p:nvPr/>
        </p:nvSpPr>
        <p:spPr>
          <a:xfrm rot="10800000">
            <a:off x="2856023" y="5354590"/>
            <a:ext cx="499897" cy="3355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1" name="Down Arrow 40"/>
          <p:cNvSpPr/>
          <p:nvPr/>
        </p:nvSpPr>
        <p:spPr>
          <a:xfrm rot="19717135">
            <a:off x="3430559" y="1871370"/>
            <a:ext cx="386755" cy="11887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2" name="Down Arrow 41"/>
          <p:cNvSpPr/>
          <p:nvPr/>
        </p:nvSpPr>
        <p:spPr>
          <a:xfrm rot="10800000">
            <a:off x="5051204" y="4191003"/>
            <a:ext cx="352337" cy="58612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/>
          <p:cNvSpPr/>
          <p:nvPr/>
        </p:nvSpPr>
        <p:spPr>
          <a:xfrm>
            <a:off x="3176160" y="1619986"/>
            <a:ext cx="294920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1400" dirty="0"/>
              <a:t>{"id</a:t>
            </a:r>
            <a:r>
              <a:rPr lang="en-AU" sz="1400"/>
              <a:t>":[1,2,3],"</a:t>
            </a:r>
            <a:r>
              <a:rPr lang="en-AU" sz="1400" dirty="0"/>
              <a:t>data":"/6T1AAAAAA=="}</a:t>
            </a:r>
          </a:p>
        </p:txBody>
      </p:sp>
    </p:spTree>
    <p:extLst>
      <p:ext uri="{BB962C8B-B14F-4D97-AF65-F5344CB8AC3E}">
        <p14:creationId xmlns:p14="http://schemas.microsoft.com/office/powerpoint/2010/main" val="42390490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</TotalTime>
  <Words>264</Words>
  <Application>Microsoft Office PowerPoint</Application>
  <PresentationFormat>Widescreen</PresentationFormat>
  <Paragraphs>36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Dave Glover (DPE AUSTRALIA)</dc:creator>
  <cp:lastModifiedBy>Dave Glover (DPE AUSTRALIA)</cp:lastModifiedBy>
  <cp:revision>12</cp:revision>
  <dcterms:created xsi:type="dcterms:W3CDTF">2016-06-20T01:04:31Z</dcterms:created>
  <dcterms:modified xsi:type="dcterms:W3CDTF">2016-06-20T02:50:34Z</dcterms:modified>
</cp:coreProperties>
</file>